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81813" cy="100028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lly HERVE" initials="NH" lastIdx="1" clrIdx="0">
    <p:extLst>
      <p:ext uri="{19B8F6BF-5375-455C-9EA6-DF929625EA0E}">
        <p15:presenceInfo xmlns:p15="http://schemas.microsoft.com/office/powerpoint/2012/main" userId="93756462806221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3300"/>
    <a:srgbClr val="AF11A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162" autoAdjust="0"/>
  </p:normalViewPr>
  <p:slideViewPr>
    <p:cSldViewPr>
      <p:cViewPr varScale="1">
        <p:scale>
          <a:sx n="57" d="100"/>
          <a:sy n="57" d="100"/>
        </p:scale>
        <p:origin x="277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DDFBF-927A-4FC7-BB79-75F8A383164C}" type="datetimeFigureOut">
              <a:rPr lang="fr-FR" smtClean="0"/>
              <a:pPr/>
              <a:t>02/10/2024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6EB1A-144C-4D9B-A840-C4F12A4ECCA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4" descr="Afficher l'image d'origine">
            <a:extLst>
              <a:ext uri="{FF2B5EF4-FFF2-40B4-BE49-F238E27FC236}">
                <a16:creationId xmlns:a16="http://schemas.microsoft.com/office/drawing/2014/main" id="{B1296B9C-A073-4B31-9FF5-039B34A37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6542" y="7793160"/>
            <a:ext cx="1005239" cy="1175204"/>
          </a:xfrm>
          <a:prstGeom prst="rect">
            <a:avLst/>
          </a:prstGeom>
          <a:noFill/>
        </p:spPr>
      </p:pic>
      <p:pic>
        <p:nvPicPr>
          <p:cNvPr id="17" name="Picture 42" descr="Afficher l'image d'origine">
            <a:extLst>
              <a:ext uri="{FF2B5EF4-FFF2-40B4-BE49-F238E27FC236}">
                <a16:creationId xmlns:a16="http://schemas.microsoft.com/office/drawing/2014/main" id="{B5612901-1F68-4DA3-A8EF-71158A08C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63" y="7771300"/>
            <a:ext cx="1207093" cy="1168804"/>
          </a:xfrm>
          <a:prstGeom prst="rect">
            <a:avLst/>
          </a:prstGeom>
          <a:noFill/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FE0E760E-EA64-4523-9D20-6330278359E1}"/>
              </a:ext>
            </a:extLst>
          </p:cNvPr>
          <p:cNvSpPr txBox="1"/>
          <p:nvPr/>
        </p:nvSpPr>
        <p:spPr>
          <a:xfrm flipH="1">
            <a:off x="156219" y="6948264"/>
            <a:ext cx="636912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fr-FR" b="1" dirty="0">
              <a:solidFill>
                <a:srgbClr val="FF0000"/>
              </a:solidFill>
            </a:endParaRPr>
          </a:p>
          <a:p>
            <a:pPr algn="ctr"/>
            <a:r>
              <a:rPr lang="fr-FR" sz="3600" b="1" dirty="0"/>
              <a:t>Salle polyvalente de 9h à 15h30</a:t>
            </a:r>
          </a:p>
          <a:p>
            <a:pPr algn="ctr"/>
            <a:r>
              <a:rPr lang="fr-FR" sz="2000" b="1" dirty="0">
                <a:solidFill>
                  <a:srgbClr val="FF0000"/>
                </a:solidFill>
              </a:rPr>
              <a:t>Contact</a:t>
            </a:r>
            <a:r>
              <a:rPr lang="fr-FR" sz="2000" b="1" dirty="0">
                <a:solidFill>
                  <a:schemeClr val="bg1"/>
                </a:solidFill>
              </a:rPr>
              <a:t> </a:t>
            </a:r>
            <a:r>
              <a:rPr lang="fr-FR" sz="2000" b="1" dirty="0" err="1"/>
              <a:t>Eric</a:t>
            </a:r>
            <a:r>
              <a:rPr lang="fr-FR" sz="2000" b="1" dirty="0"/>
              <a:t> HERVĖ  </a:t>
            </a:r>
            <a:r>
              <a:rPr lang="fr-FR" sz="2000" dirty="0"/>
              <a:t>- </a:t>
            </a:r>
            <a:r>
              <a:rPr lang="fr-FR" sz="2000" b="1" dirty="0"/>
              <a:t>06 09 11 13 87  </a:t>
            </a:r>
          </a:p>
          <a:p>
            <a:pPr algn="ctr"/>
            <a:r>
              <a:rPr lang="fr-FR" sz="2000" b="1" dirty="0">
                <a:solidFill>
                  <a:srgbClr val="3366FF"/>
                </a:solidFill>
              </a:rPr>
              <a:t>Mail </a:t>
            </a:r>
            <a:r>
              <a:rPr lang="fr-FR" sz="2000" b="1" dirty="0">
                <a:solidFill>
                  <a:schemeClr val="bg1"/>
                </a:solidFill>
              </a:rPr>
              <a:t>:</a:t>
            </a:r>
            <a:r>
              <a:rPr lang="fr-FR" sz="2000" b="1" dirty="0"/>
              <a:t> </a:t>
            </a:r>
            <a:r>
              <a:rPr lang="fr-FR" sz="2000" b="1" dirty="0">
                <a:solidFill>
                  <a:srgbClr val="FF0000"/>
                </a:solidFill>
              </a:rPr>
              <a:t>nelric@wanadoo.fr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200A8F5-9E1E-6660-27E4-9887BEEAB902}"/>
              </a:ext>
            </a:extLst>
          </p:cNvPr>
          <p:cNvSpPr txBox="1"/>
          <p:nvPr/>
        </p:nvSpPr>
        <p:spPr>
          <a:xfrm flipH="1">
            <a:off x="108362" y="405914"/>
            <a:ext cx="659341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3366FF"/>
                </a:solidFill>
              </a:rPr>
              <a:t>DIMANCHE 16 FEVRIER 2025 à Charny (77)</a:t>
            </a:r>
          </a:p>
          <a:p>
            <a:pPr algn="ctr"/>
            <a:r>
              <a:rPr lang="fr-FR" sz="2800" b="1" dirty="0">
                <a:solidFill>
                  <a:srgbClr val="FF0000"/>
                </a:solidFill>
              </a:rPr>
              <a:t>4</a:t>
            </a:r>
            <a:r>
              <a:rPr lang="fr-FR" sz="2800" b="1" baseline="30000" dirty="0">
                <a:solidFill>
                  <a:srgbClr val="FF0000"/>
                </a:solidFill>
              </a:rPr>
              <a:t>ème</a:t>
            </a:r>
            <a:r>
              <a:rPr lang="fr-FR" sz="2800" b="1" dirty="0">
                <a:solidFill>
                  <a:srgbClr val="FF0000"/>
                </a:solidFill>
              </a:rPr>
              <a:t> Bourse miniatures et maquettes </a:t>
            </a:r>
            <a:r>
              <a:rPr lang="fr-FR" sz="3000" b="1" dirty="0">
                <a:solidFill>
                  <a:schemeClr val="accent6">
                    <a:lumMod val="50000"/>
                  </a:schemeClr>
                </a:solidFill>
              </a:rPr>
              <a:t>TERRE »</a:t>
            </a:r>
            <a:r>
              <a:rPr lang="fr-FR" sz="30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fr-FR" sz="3000" b="1" dirty="0">
                <a:solidFill>
                  <a:srgbClr val="00B0F0"/>
                </a:solidFill>
              </a:rPr>
              <a:t>AIR</a:t>
            </a:r>
            <a:r>
              <a:rPr lang="fr-FR" sz="30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fr-FR" sz="3000" b="1" dirty="0">
                <a:solidFill>
                  <a:srgbClr val="00B050"/>
                </a:solidFill>
              </a:rPr>
              <a:t>MER</a:t>
            </a:r>
            <a:r>
              <a:rPr lang="fr-FR" sz="3000" b="1" dirty="0">
                <a:solidFill>
                  <a:srgbClr val="FF0000"/>
                </a:solidFill>
              </a:rPr>
              <a:t> </a:t>
            </a:r>
          </a:p>
          <a:p>
            <a:pPr algn="ctr"/>
            <a:endParaRPr lang="fr-FR" sz="3000" b="1" dirty="0">
              <a:solidFill>
                <a:srgbClr val="FF0000"/>
              </a:solidFill>
            </a:endParaRPr>
          </a:p>
          <a:p>
            <a:pPr algn="ctr"/>
            <a:r>
              <a:rPr lang="fr-FR" sz="3000" b="1" dirty="0">
                <a:solidFill>
                  <a:srgbClr val="FF0000"/>
                </a:solidFill>
              </a:rPr>
              <a:t>Tout ce qui </a:t>
            </a:r>
            <a:r>
              <a:rPr lang="fr-FR" sz="3000" b="1" dirty="0">
                <a:solidFill>
                  <a:schemeClr val="accent6">
                    <a:lumMod val="50000"/>
                  </a:schemeClr>
                </a:solidFill>
              </a:rPr>
              <a:t>roule</a:t>
            </a:r>
            <a:r>
              <a:rPr lang="fr-FR" sz="3000" b="1" dirty="0">
                <a:solidFill>
                  <a:srgbClr val="FF0000"/>
                </a:solidFill>
              </a:rPr>
              <a:t>, </a:t>
            </a:r>
            <a:r>
              <a:rPr lang="fr-FR" sz="3000" b="1" dirty="0">
                <a:solidFill>
                  <a:srgbClr val="00B0F0"/>
                </a:solidFill>
              </a:rPr>
              <a:t>vole</a:t>
            </a:r>
            <a:r>
              <a:rPr lang="fr-FR" sz="3000" b="1" dirty="0">
                <a:solidFill>
                  <a:srgbClr val="FF0000"/>
                </a:solidFill>
              </a:rPr>
              <a:t> et </a:t>
            </a:r>
            <a:r>
              <a:rPr lang="fr-FR" sz="3000" b="1" dirty="0">
                <a:solidFill>
                  <a:srgbClr val="00B050"/>
                </a:solidFill>
              </a:rPr>
              <a:t>navigue</a:t>
            </a:r>
          </a:p>
          <a:p>
            <a:pPr algn="ctr"/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1030" name="Picture 6" descr="Moto Kawasaki KZ1000 Police CHP California Highway Patrol de la Série  télévisée CHiPs Modèle en kit à monter au 1/12">
            <a:extLst>
              <a:ext uri="{FF2B5EF4-FFF2-40B4-BE49-F238E27FC236}">
                <a16:creationId xmlns:a16="http://schemas.microsoft.com/office/drawing/2014/main" id="{5918176F-48F2-2438-80FD-1903F7D765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93" y="1412573"/>
            <a:ext cx="2208013" cy="1143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MAQUETTE AVION DE CHASSE SECONDE GUERRE MONDIALE P-40(ECHELLE 1/48°) - HTC">
            <a:extLst>
              <a:ext uri="{FF2B5EF4-FFF2-40B4-BE49-F238E27FC236}">
                <a16:creationId xmlns:a16="http://schemas.microsoft.com/office/drawing/2014/main" id="{15447586-12ED-9444-2C7F-09B565477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98" y="5769421"/>
            <a:ext cx="1793282" cy="1538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JADA 33726 CADILLAC ELDORADO W/ M&amp;MS BLUE FIGURE BLUE HOLLYWOOD RIDES 1956  1/24">
            <a:extLst>
              <a:ext uri="{FF2B5EF4-FFF2-40B4-BE49-F238E27FC236}">
                <a16:creationId xmlns:a16="http://schemas.microsoft.com/office/drawing/2014/main" id="{E96E4F26-3E9E-0EAF-70E2-FEE8D75C5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497" y="3653011"/>
            <a:ext cx="1793282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Ensemble de train miniature pour garçons - jouet de train électrique en  métal avec locomotive à vapeur, voiture de passagers lumineuse, train jouet  en ...">
            <a:extLst>
              <a:ext uri="{FF2B5EF4-FFF2-40B4-BE49-F238E27FC236}">
                <a16:creationId xmlns:a16="http://schemas.microsoft.com/office/drawing/2014/main" id="{2D5A9C27-5109-B9A4-D906-DE92196F56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4160073"/>
            <a:ext cx="1623244" cy="142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MAN Modelle Entdecken 🚀 | Miniaturen von Top-Marken">
            <a:extLst>
              <a:ext uri="{FF2B5EF4-FFF2-40B4-BE49-F238E27FC236}">
                <a16:creationId xmlns:a16="http://schemas.microsoft.com/office/drawing/2014/main" id="{E216CB49-A5DB-4E3B-0AF5-3B9B6AB4BD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94" y="1381329"/>
            <a:ext cx="1942462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Rendu 3d Dun Grand Voilier Vintage En Bois Rouge Caravelle Bateau Pirate Ou  Navire De Guerre Sur Fond Blanc, Naviguer, Voilier, Bateau Voilier Image de  Fond Pour le Téléchargement Gratuit - Pngtree">
            <a:extLst>
              <a:ext uri="{FF2B5EF4-FFF2-40B4-BE49-F238E27FC236}">
                <a16:creationId xmlns:a16="http://schemas.microsoft.com/office/drawing/2014/main" id="{A24C9DE1-E816-494D-5048-64E7B8BA85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" y="5835145"/>
            <a:ext cx="2113180" cy="1329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Étoile : 5 branches 5">
            <a:extLst>
              <a:ext uri="{FF2B5EF4-FFF2-40B4-BE49-F238E27FC236}">
                <a16:creationId xmlns:a16="http://schemas.microsoft.com/office/drawing/2014/main" id="{212C7758-3BF9-CBE8-8668-8C6D2387240C}"/>
              </a:ext>
            </a:extLst>
          </p:cNvPr>
          <p:cNvSpPr/>
          <p:nvPr/>
        </p:nvSpPr>
        <p:spPr>
          <a:xfrm>
            <a:off x="2348880" y="1437022"/>
            <a:ext cx="360040" cy="25465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Étoile : 5 branches 6">
            <a:extLst>
              <a:ext uri="{FF2B5EF4-FFF2-40B4-BE49-F238E27FC236}">
                <a16:creationId xmlns:a16="http://schemas.microsoft.com/office/drawing/2014/main" id="{A409E386-83BE-0282-CB85-CEABB972645E}"/>
              </a:ext>
            </a:extLst>
          </p:cNvPr>
          <p:cNvSpPr/>
          <p:nvPr/>
        </p:nvSpPr>
        <p:spPr>
          <a:xfrm>
            <a:off x="2573288" y="1869070"/>
            <a:ext cx="360040" cy="25465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Étoile : 5 branches 7">
            <a:extLst>
              <a:ext uri="{FF2B5EF4-FFF2-40B4-BE49-F238E27FC236}">
                <a16:creationId xmlns:a16="http://schemas.microsoft.com/office/drawing/2014/main" id="{26F7BCF9-EA46-802E-9886-C822A149D929}"/>
              </a:ext>
            </a:extLst>
          </p:cNvPr>
          <p:cNvSpPr/>
          <p:nvPr/>
        </p:nvSpPr>
        <p:spPr>
          <a:xfrm>
            <a:off x="2564904" y="2301118"/>
            <a:ext cx="360040" cy="254658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2" name="Picture 4" descr="Miniature Bus urbain SAVIEM SC10 1965 ligne 72 Paris Hotel de Ville –  Louvre IXO G1255039 | Collect World">
            <a:extLst>
              <a:ext uri="{FF2B5EF4-FFF2-40B4-BE49-F238E27FC236}">
                <a16:creationId xmlns:a16="http://schemas.microsoft.com/office/drawing/2014/main" id="{7874A777-4422-604F-D8D1-9DF2F7F8C5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676" y="4926928"/>
            <a:ext cx="2641476" cy="1589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5173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48</Words>
  <Application>Microsoft Office PowerPoint</Application>
  <PresentationFormat>Affichage à l'écran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Nelly</dc:creator>
  <cp:lastModifiedBy>Nelly HERVE</cp:lastModifiedBy>
  <cp:revision>171</cp:revision>
  <cp:lastPrinted>2024-03-23T11:36:33Z</cp:lastPrinted>
  <dcterms:created xsi:type="dcterms:W3CDTF">2017-01-15T19:13:28Z</dcterms:created>
  <dcterms:modified xsi:type="dcterms:W3CDTF">2024-10-02T18:03:25Z</dcterms:modified>
</cp:coreProperties>
</file>